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300" r:id="rId21"/>
    <p:sldId id="307" r:id="rId22"/>
    <p:sldId id="309" r:id="rId23"/>
    <p:sldId id="274" r:id="rId24"/>
    <p:sldId id="275" r:id="rId25"/>
    <p:sldId id="280" r:id="rId26"/>
    <p:sldId id="276" r:id="rId27"/>
    <p:sldId id="287" r:id="rId28"/>
    <p:sldId id="277" r:id="rId29"/>
    <p:sldId id="308" r:id="rId30"/>
    <p:sldId id="284" r:id="rId31"/>
    <p:sldId id="305" r:id="rId32"/>
    <p:sldId id="306" r:id="rId33"/>
    <p:sldId id="279" r:id="rId34"/>
    <p:sldId id="289" r:id="rId35"/>
    <p:sldId id="298" r:id="rId36"/>
    <p:sldId id="299" r:id="rId37"/>
    <p:sldId id="302" r:id="rId38"/>
    <p:sldId id="297" r:id="rId39"/>
    <p:sldId id="290" r:id="rId40"/>
    <p:sldId id="291" r:id="rId41"/>
    <p:sldId id="294" r:id="rId42"/>
    <p:sldId id="292" r:id="rId43"/>
    <p:sldId id="303" r:id="rId44"/>
    <p:sldId id="304" r:id="rId45"/>
    <p:sldId id="293" r:id="rId46"/>
    <p:sldId id="295" r:id="rId47"/>
    <p:sldId id="296" r:id="rId48"/>
    <p:sldId id="301" r:id="rId49"/>
    <p:sldId id="282" r:id="rId50"/>
    <p:sldId id="283" r:id="rId51"/>
    <p:sldId id="285" r:id="rId52"/>
    <p:sldId id="286" r:id="rId53"/>
  </p:sldIdLst>
  <p:sldSz cx="14630400" cy="8229600"/>
  <p:notesSz cx="8229600" cy="14630400"/>
  <p:embeddedFontLst>
    <p:embeddedFont>
      <p:font typeface="Brygada 1918" panose="020B0604020202020204" charset="0"/>
      <p:regular r:id="rId55"/>
    </p:embeddedFont>
    <p:embeddedFont>
      <p:font typeface="Brygada 1918 Semi Bold" panose="020B060402020202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01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0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Normál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CDF2B-7939-440F-AB91-FC673D33CEB9}"/>
              </a:ext>
            </a:extLst>
          </p:cNvPr>
          <p:cNvSpPr txBox="1"/>
          <p:nvPr/>
        </p:nvSpPr>
        <p:spPr>
          <a:xfrm>
            <a:off x="191386" y="2190307"/>
            <a:ext cx="53056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R1 line </a:t>
            </a:r>
            <a:r>
              <a:rPr lang="hu-HU" dirty="0" err="1"/>
              <a:t>vty</a:t>
            </a:r>
            <a:r>
              <a:rPr lang="hu-HU" dirty="0"/>
              <a:t> 0 15 </a:t>
            </a:r>
          </a:p>
          <a:p>
            <a:r>
              <a:rPr lang="hu-HU" dirty="0"/>
              <a:t>R1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9C94C45-4D89-4D32-B288-40DD4CF2D38E}"/>
              </a:ext>
            </a:extLst>
          </p:cNvPr>
          <p:cNvSpPr txBox="1"/>
          <p:nvPr/>
        </p:nvSpPr>
        <p:spPr>
          <a:xfrm>
            <a:off x="148856" y="3987628"/>
            <a:ext cx="539070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R2 line </a:t>
            </a:r>
            <a:r>
              <a:rPr lang="hu-HU" dirty="0" err="1"/>
              <a:t>vty</a:t>
            </a:r>
            <a:r>
              <a:rPr lang="hu-HU" dirty="0"/>
              <a:t> 0 15</a:t>
            </a:r>
          </a:p>
          <a:p>
            <a:r>
              <a:rPr lang="hu-HU" dirty="0"/>
              <a:t>R2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0E4C1CE-0B90-4A01-A47A-65CB1070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58" y="1918755"/>
            <a:ext cx="8422914" cy="50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Kiterjesztett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51402FE-7875-41EF-84E0-3412AC3DE24F}"/>
              </a:ext>
            </a:extLst>
          </p:cNvPr>
          <p:cNvSpPr txBox="1"/>
          <p:nvPr/>
        </p:nvSpPr>
        <p:spPr>
          <a:xfrm>
            <a:off x="265813" y="2860159"/>
            <a:ext cx="642206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permit </a:t>
            </a:r>
            <a:r>
              <a:rPr lang="en-US" dirty="0" err="1"/>
              <a:t>tcp</a:t>
            </a:r>
            <a:r>
              <a:rPr lang="en-US" dirty="0"/>
              <a:t> 192.168.67.128 0.0.0.63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deny   </a:t>
            </a:r>
            <a:r>
              <a:rPr lang="en-US" dirty="0" err="1"/>
              <a:t>tcp</a:t>
            </a:r>
            <a:r>
              <a:rPr lang="en-US" dirty="0"/>
              <a:t> any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permit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any</a:t>
            </a:r>
            <a:endParaRPr lang="en-US" dirty="0"/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E0EE1A8-D54B-420C-AB46-05D05E9FA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81" y="1866840"/>
            <a:ext cx="7918258" cy="48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VPN (GRE </a:t>
            </a:r>
            <a:r>
              <a:rPr lang="hu-HU" sz="4800" dirty="0" err="1">
                <a:solidFill>
                  <a:schemeClr val="bg1"/>
                </a:solidFill>
              </a:rPr>
              <a:t>Tunnel</a:t>
            </a:r>
            <a:r>
              <a:rPr lang="hu-HU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6908C7F-8D6B-42DB-AAA6-E24532D975CA}"/>
              </a:ext>
            </a:extLst>
          </p:cNvPr>
          <p:cNvSpPr txBox="1"/>
          <p:nvPr/>
        </p:nvSpPr>
        <p:spPr>
          <a:xfrm>
            <a:off x="1594884" y="229663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5665495-305D-45F2-A140-E881FAB46234}"/>
              </a:ext>
            </a:extLst>
          </p:cNvPr>
          <p:cNvSpPr txBox="1"/>
          <p:nvPr/>
        </p:nvSpPr>
        <p:spPr>
          <a:xfrm>
            <a:off x="1594884" y="462516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AAEE17-EF10-418D-B623-8B943A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2509974"/>
            <a:ext cx="5979268" cy="3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DC93C6C-A28C-4CB6-90FE-75D404E66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" y="2612952"/>
            <a:ext cx="3162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FPL 1000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69B7AC-36AE-4E8F-B798-8698D30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3" y="2974292"/>
            <a:ext cx="4368220" cy="2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Beállítások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5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Statikus NAT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AD45C4E-F8BB-4D77-BF9E-1C7D399ED257}"/>
              </a:ext>
            </a:extLst>
          </p:cNvPr>
          <p:cNvSpPr txBox="1"/>
          <p:nvPr/>
        </p:nvSpPr>
        <p:spPr>
          <a:xfrm>
            <a:off x="1105787" y="2474107"/>
            <a:ext cx="41148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R3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R3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172.16.99.20 200.211.44.2</a:t>
            </a:r>
          </a:p>
          <a:p>
            <a:r>
              <a:rPr lang="hu-HU" dirty="0"/>
              <a:t>R3 int g0/0/0 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endParaRPr lang="hu-HU" dirty="0"/>
          </a:p>
          <a:p>
            <a:r>
              <a:rPr lang="hu-HU" dirty="0"/>
              <a:t>R3 int g0/0/1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r>
              <a:rPr lang="hu-HU" dirty="0"/>
              <a:t>R3 int s0/2/0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A462FB-3E5A-4F8E-A1E0-4BCD98A2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06" y="3566527"/>
            <a:ext cx="9665807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Dinamikus NAT (PAT)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D836A9-E853-427D-8A44-532E2C58A36D}"/>
              </a:ext>
            </a:extLst>
          </p:cNvPr>
          <p:cNvSpPr txBox="1"/>
          <p:nvPr/>
        </p:nvSpPr>
        <p:spPr>
          <a:xfrm>
            <a:off x="1704194" y="2489154"/>
            <a:ext cx="45401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pool</a:t>
            </a:r>
            <a:r>
              <a:rPr lang="hu-HU" dirty="0"/>
              <a:t> PACKETA-NAT 206.23.43.10 206.23.43.20 </a:t>
            </a:r>
            <a:r>
              <a:rPr lang="hu-HU" dirty="0" err="1"/>
              <a:t>netmask</a:t>
            </a:r>
            <a:r>
              <a:rPr lang="hu-HU" dirty="0"/>
              <a:t> 255.255.255.224</a:t>
            </a:r>
          </a:p>
          <a:p>
            <a:r>
              <a:rPr lang="hu-HU" dirty="0"/>
              <a:t>R4 </a:t>
            </a:r>
            <a:r>
              <a:rPr lang="hu-HU" dirty="0" err="1"/>
              <a:t>access-list</a:t>
            </a:r>
            <a:r>
              <a:rPr lang="hu-HU" dirty="0"/>
              <a:t> 15 permit </a:t>
            </a:r>
            <a:r>
              <a:rPr lang="hu-HU" dirty="0" err="1"/>
              <a:t>any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15 </a:t>
            </a:r>
            <a:r>
              <a:rPr lang="hu-HU" dirty="0" err="1"/>
              <a:t>pool</a:t>
            </a:r>
            <a:r>
              <a:rPr lang="hu-HU" dirty="0"/>
              <a:t> PACKETA-NAT </a:t>
            </a:r>
            <a:r>
              <a:rPr lang="hu-HU" dirty="0" err="1"/>
              <a:t>overload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52A5BFB-BE9D-49E7-AD6C-6D44A41C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38" y="4264365"/>
            <a:ext cx="9832972" cy="14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50B1292-484A-4EE2-B94E-1C0E53FF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9" y="2647058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teszt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9AACEA2-D49F-42AE-83CA-1E22B29A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70" y="1160821"/>
            <a:ext cx="5455283" cy="487847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8918942-7126-44D9-B1C3-5419865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6" y="1160821"/>
            <a:ext cx="5776025" cy="4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BA8FC8-CD96-47E9-BA09-6971799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78" y="2491154"/>
            <a:ext cx="10277807" cy="54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86082D-A551-4E99-9CFB-7BBF80D9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8" y="3568857"/>
            <a:ext cx="7442602" cy="38739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E3E00C-6EF3-4F0B-8DBC-079FDE36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" y="1325388"/>
            <a:ext cx="7691166" cy="401082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79F971E-27AF-4FD3-95B6-6DE6FE70040E}"/>
              </a:ext>
            </a:extLst>
          </p:cNvPr>
          <p:cNvSpPr txBox="1"/>
          <p:nvPr/>
        </p:nvSpPr>
        <p:spPr>
          <a:xfrm>
            <a:off x="2721935" y="5571832"/>
            <a:ext cx="364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Beütemezett telepítés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9C99C1-F869-48AB-9087-379467BE1461}"/>
              </a:ext>
            </a:extLst>
          </p:cNvPr>
          <p:cNvSpPr txBox="1"/>
          <p:nvPr/>
        </p:nvSpPr>
        <p:spPr>
          <a:xfrm>
            <a:off x="9930809" y="3050668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Egyszeri telepítés</a:t>
            </a:r>
          </a:p>
        </p:txBody>
      </p:sp>
    </p:spTree>
    <p:extLst>
      <p:ext uri="{BB962C8B-B14F-4D97-AF65-F5344CB8AC3E}">
        <p14:creationId xmlns:p14="http://schemas.microsoft.com/office/powerpoint/2010/main" val="19653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 tesztelése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1C7D41-92D3-477A-8D4A-2302F8371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91" y="1302601"/>
            <a:ext cx="8728728" cy="6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5DF9E8-DA20-4EE4-BE79-4CCE0BDE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0" y="2975511"/>
            <a:ext cx="4866134" cy="24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4" y="2147551"/>
            <a:ext cx="7720414" cy="22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A153442-545E-41F8-8249-946E9FB7E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82" y="2147551"/>
            <a:ext cx="581106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Adatbázis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06C080-1B80-45F8-8DD5-78E292C5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5" y="1633844"/>
            <a:ext cx="9154348" cy="27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06B61E-B31D-497E-9942-B5C62299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6" y="2254626"/>
            <a:ext cx="49244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GRE </a:t>
            </a:r>
            <a:r>
              <a:rPr lang="hu-HU" sz="2400" dirty="0" err="1">
                <a:solidFill>
                  <a:schemeClr val="bg1"/>
                </a:solidFill>
              </a:rPr>
              <a:t>Tunnel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1010</Words>
  <Application>Microsoft Office PowerPoint</Application>
  <PresentationFormat>Egyéni</PresentationFormat>
  <Paragraphs>282</Paragraphs>
  <Slides>52</Slides>
  <Notes>52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52</vt:i4>
      </vt:variant>
    </vt:vector>
  </HeadingPairs>
  <TitlesOfParts>
    <vt:vector size="58" baseType="lpstr">
      <vt:lpstr>Brygada 1918</vt:lpstr>
      <vt:lpstr>Wingdings</vt:lpstr>
      <vt:lpstr>Arial</vt:lpstr>
      <vt:lpstr>Brygada 1918 Semi Bold</vt:lpstr>
      <vt:lpstr>Calibri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Tanuló</cp:lastModifiedBy>
  <cp:revision>86</cp:revision>
  <dcterms:created xsi:type="dcterms:W3CDTF">2025-10-22T09:55:04Z</dcterms:created>
  <dcterms:modified xsi:type="dcterms:W3CDTF">2026-02-12T12:19:01Z</dcterms:modified>
</cp:coreProperties>
</file>